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9"/>
  </p:notesMasterIdLst>
  <p:sldIdLst>
    <p:sldId id="256" r:id="rId2"/>
    <p:sldId id="257" r:id="rId3"/>
    <p:sldId id="259" r:id="rId4"/>
    <p:sldId id="297" r:id="rId5"/>
    <p:sldId id="298" r:id="rId6"/>
    <p:sldId id="260" r:id="rId7"/>
    <p:sldId id="283" r:id="rId8"/>
    <p:sldId id="294" r:id="rId9"/>
    <p:sldId id="285" r:id="rId10"/>
    <p:sldId id="277" r:id="rId11"/>
    <p:sldId id="263" r:id="rId12"/>
    <p:sldId id="276" r:id="rId13"/>
    <p:sldId id="262" r:id="rId14"/>
    <p:sldId id="279" r:id="rId15"/>
    <p:sldId id="264" r:id="rId16"/>
    <p:sldId id="278" r:id="rId17"/>
    <p:sldId id="266" r:id="rId18"/>
    <p:sldId id="270" r:id="rId19"/>
    <p:sldId id="269" r:id="rId20"/>
    <p:sldId id="267" r:id="rId21"/>
    <p:sldId id="281" r:id="rId22"/>
    <p:sldId id="274" r:id="rId23"/>
    <p:sldId id="272" r:id="rId24"/>
    <p:sldId id="273" r:id="rId25"/>
    <p:sldId id="295" r:id="rId26"/>
    <p:sldId id="296" r:id="rId27"/>
    <p:sldId id="29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E2590E-C15E-455E-9DC3-33BF109EDA7B}" type="datetimeFigureOut">
              <a:rPr lang="ru-RU"/>
              <a:pPr>
                <a:defRPr/>
              </a:pPr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15C75E-9F43-4804-BCF8-F615EEB51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3E9930-7875-481A-AE68-B25701362A9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6068C9D2-5684-4087-8593-147AC8A390E2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9512327-B317-489D-8C10-4AF42209AE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CDB2C3-CB91-44A9-B25B-5AA86807AB77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911B1-371D-4E00-8286-E158694F56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345BF6-BD01-4BB8-8E09-ABC240728C04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DA3DB-98C3-44ED-B553-1392D70F64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D0543C-ECE6-4DFA-ABA3-61ABA2692F74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82113-B43F-4A10-BF2D-2F4719ADF9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5F8B6F-12E9-4428-8AA5-7B38F6B41E9F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59FC2-4DC3-4594-993A-29648D0B17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D4FF23-7304-40F6-93BC-53567EF2343B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8C8568-4FAA-4529-AB1D-DD0EF76B71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30A319-C5BB-418E-94BE-500A03F3658F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1985A-574A-4B78-A636-482AE5E922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DCEFFB-437F-4EBF-9A74-70DFD2CF3E10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B83F8-D03F-4360-991D-3FE559A1FB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CDCD8A-9885-4B16-980B-1FCAA70BA376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FAA3A-43C2-44DC-B777-8252036694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58B346-213D-4866-830C-DA0CB4FC4F3E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382C9-0C81-4ACF-9D7E-562F522040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A45EB5-7B20-469A-B28B-35479ABE3D13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DA9C4-0A1E-473F-8974-752E7CFAA9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C88FC7F-888B-4785-B157-C53E07654244}" type="datetimeFigureOut">
              <a:rPr lang="ru-RU"/>
              <a:pPr/>
              <a:t>28.01.2021</a:t>
            </a:fld>
            <a:endParaRPr lang="ru-RU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0AB52C7-8608-4C34-91BB-D18C83C0E4C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search/?lr=62&amp;clid=2149675-305&amp;win=324&amp;text=%D0%9C%D0%B8%D1%85%D0%B0%D0%B8%D0%BB%20%D0%A4%D1%91%D0%B4%D0%BE%D1%80%D0%BE%D0%B2%D0%B8%D1%87%20%D0%A0%D0%B5%D1%88%D0%B5%D1%82%D0%BD%D1%91%D0%B2&amp;ento=0oCgpydXcxMTE0Nzg0jHdRZ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aboutspacejornal.net/wp-content/uploads/2017/10/raketa-kosmos-3m-031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A1%D0%BF%D1%83%D1%82%D0%BD%D0%B8%D0%BA_%D1%81%D0%B2%D1%8F%D0%B7%D0%B8" TargetMode="Externa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J:\Решетнёв\slide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60350"/>
            <a:ext cx="7429500" cy="556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6"/>
          <p:cNvSpPr>
            <a:spLocks noChangeArrowheads="1"/>
          </p:cNvSpPr>
          <p:nvPr/>
        </p:nvSpPr>
        <p:spPr bwMode="auto">
          <a:xfrm>
            <a:off x="857250" y="5857875"/>
            <a:ext cx="8286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 b="1" i="1">
              <a:latin typeface="Arial Black" pitchFamily="34" charset="0"/>
              <a:cs typeface="Arial" charset="0"/>
            </a:endParaRP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611188" y="6092825"/>
            <a:ext cx="7705725" cy="40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Повелитель  космических спутников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pbs.twimg.com/media/Dm1lFM4XoAAUuq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71563"/>
            <a:ext cx="7208838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4294967295"/>
          </p:nvPr>
        </p:nvSpPr>
        <p:spPr>
          <a:xfrm>
            <a:off x="2941638" y="1676400"/>
            <a:ext cx="5900737" cy="2486025"/>
          </a:xfrm>
        </p:spPr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25602" name="Picture 2" descr="https://pp.userapi.com/c851028/v851028648/8abbe/cCUqfWwRr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57188"/>
            <a:ext cx="8232775" cy="658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26626" name="Picture 4" descr="https://www.iss-reshetnev.ru/assets/templates/assets/images/pics/satellite/geodesy/geo-ik/geo-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928688"/>
            <a:ext cx="8382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/>
              <a:t>"Экран"</a:t>
            </a:r>
            <a:endParaRPr lang="ru-RU"/>
          </a:p>
        </p:txBody>
      </p:sp>
      <p:pic>
        <p:nvPicPr>
          <p:cNvPr id="27650" name="Picture 2" descr="http://mediasat.info/wp-content/uploads/2016/10/ekran-e147749145138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571625"/>
            <a:ext cx="809466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s://pbs.twimg.com/media/DbVLZ_aWAAAsi4Q.jpg: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28625"/>
            <a:ext cx="788035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s://www.rufact.org/media/static/i/slovary/wordsimgs/bres/ekr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8491537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s://www.iss-reshetnev.ru/assets/templates/assets/images/pics/satellite/ntv/ekran-m/ekran-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702794"/>
            <a:ext cx="7513588" cy="422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10588" cy="922338"/>
          </a:xfrm>
        </p:spPr>
        <p:txBody>
          <a:bodyPr/>
          <a:lstStyle/>
          <a:p>
            <a:r>
              <a:rPr lang="ru-RU" b="1"/>
              <a:t>"Гонец"</a:t>
            </a:r>
            <a:endParaRPr lang="ru-RU"/>
          </a:p>
        </p:txBody>
      </p:sp>
      <p:pic>
        <p:nvPicPr>
          <p:cNvPr id="31746" name="Picture 2" descr="https://hvylya.net/images/2019/12/27/k6n68skKBzEGF0VCZRg9hmpsnYg0QB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143000"/>
            <a:ext cx="7958137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s://www.kpopov.ru/military/msk_patriot_space_17_2/dsc_65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785813"/>
            <a:ext cx="8215313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33794" name="Прямоугольник 3"/>
          <p:cNvSpPr>
            <a:spLocks noChangeArrowheads="1"/>
          </p:cNvSpPr>
          <p:nvPr/>
        </p:nvSpPr>
        <p:spPr bwMode="auto">
          <a:xfrm>
            <a:off x="4092575" y="3244850"/>
            <a:ext cx="958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alibri" pitchFamily="34" charset="0"/>
              </a:rPr>
              <a:t>"Гонец"</a:t>
            </a:r>
            <a:endParaRPr lang="ru-RU">
              <a:latin typeface="Calibri" pitchFamily="34" charset="0"/>
            </a:endParaRPr>
          </a:p>
        </p:txBody>
      </p:sp>
      <p:pic>
        <p:nvPicPr>
          <p:cNvPr id="33795" name="Picture 2" descr="https://avatars.mds.yandex.net/get-zen_doc/1892973/pub_5ef9b111c85bc814e9011944_5ef9b1520c0e4d78e2199455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3" y="857250"/>
            <a:ext cx="8764587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86125" y="357188"/>
            <a:ext cx="5572125" cy="60007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2400" dirty="0">
                <a:hlinkClick r:id="rId3"/>
              </a:rPr>
              <a:t>Михаил Фёдорович </a:t>
            </a:r>
            <a:r>
              <a:rPr lang="ru-RU" sz="2400" dirty="0" err="1">
                <a:hlinkClick r:id="rId3"/>
              </a:rPr>
              <a:t>Решетнёв</a:t>
            </a:r>
            <a:r>
              <a:rPr lang="ru-RU" sz="2400" dirty="0"/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нженер-конструктор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  Герой Социалистического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Труда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 Доктор технических наук, академик Академии наук СССР, Российской инженерной академии, основатель и президент Сибирского отделения Российской инженерной академии, действительный член Международной инженерной академии. Директор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Железногорского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филиала № 2 ОКБ-1 (НПО ПМ, ныне 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сибирского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спутникостроительного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предприятия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ОАО «Информационные спутниковые системы» им. 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ак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 М. Ф.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Решетнёва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) в 1959—1996 гг.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5362" name="Рисунок 3" descr="https://1ku.ru/wp-content/uploads/2018/10/54dd95e73df11d7d4026084bd3737c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500063"/>
            <a:ext cx="254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5" descr="http://sib5.com/wp-content/uploads/2018/02/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4000500"/>
            <a:ext cx="29289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/>
              <a:t>ГЛОНАСС</a:t>
            </a:r>
            <a:endParaRPr lang="ru-RU"/>
          </a:p>
        </p:txBody>
      </p:sp>
      <p:pic>
        <p:nvPicPr>
          <p:cNvPr id="34818" name="Picture 2" descr="https://avatars.mds.yandex.net/get-zen_doc/1925593/pub_5f074eeff78f967499803878_5f10807e4385476b56c6d5a3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80581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j-lt"/>
              <a:ea typeface="+mj-ea"/>
              <a:cs typeface="+mj-cs"/>
            </a:endParaRPr>
          </a:p>
        </p:txBody>
      </p:sp>
      <p:sp>
        <p:nvSpPr>
          <p:cNvPr id="35842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35843" name="Рисунок 3" descr="http://sib5.com/wp-content/uploads/2018/02/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28625"/>
            <a:ext cx="774382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j-lt"/>
              <a:ea typeface="+mj-ea"/>
              <a:cs typeface="+mj-cs"/>
            </a:endParaRPr>
          </a:p>
        </p:txBody>
      </p:sp>
      <p:sp>
        <p:nvSpPr>
          <p:cNvPr id="36866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36867" name="Picture 2" descr="Навигационная система ГЛОНАСС – что это такое и как применить на практике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428625"/>
            <a:ext cx="596265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37890" name="Picture 2" descr="https://mirkosmosa.ru/download/news/6/5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00188"/>
            <a:ext cx="8451850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j-lt"/>
              <a:ea typeface="+mj-ea"/>
              <a:cs typeface="+mj-cs"/>
            </a:endParaRPr>
          </a:p>
        </p:txBody>
      </p:sp>
      <p:sp>
        <p:nvSpPr>
          <p:cNvPr id="38914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38915" name="Picture 2" descr="https://avatars.mds.yandex.net/get-zen_doc/3381150/pub_5fc65998b693be65e841df55_5fc6599d6d4e6a5c3f7c6ac4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57188"/>
            <a:ext cx="711835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КА &quot;Радуга&quot; в представлении художн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857250"/>
            <a:ext cx="8072438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Прямоугольник 2"/>
          <p:cNvSpPr>
            <a:spLocks noChangeArrowheads="1"/>
          </p:cNvSpPr>
          <p:nvPr/>
        </p:nvSpPr>
        <p:spPr bwMode="auto">
          <a:xfrm>
            <a:off x="2411760" y="350112"/>
            <a:ext cx="5275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Космический аппарат «РАДУГА»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s://www.iss-reshetnev.ru/assets/templates/assets/images/pics/satellite/communications/raduga-1/raduga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00063"/>
            <a:ext cx="7112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Михаил </a:t>
            </a:r>
            <a:r>
              <a:rPr lang="ru-RU" sz="2800" dirty="0" err="1">
                <a:solidFill>
                  <a:schemeClr val="tx1"/>
                </a:solidFill>
              </a:rPr>
              <a:t>Решетнёв</a:t>
            </a:r>
            <a:r>
              <a:rPr lang="ru-RU" sz="2800" dirty="0">
                <a:solidFill>
                  <a:schemeClr val="tx1"/>
                </a:solidFill>
              </a:rPr>
              <a:t> — </a:t>
            </a:r>
            <a:r>
              <a:rPr lang="ru-RU" sz="2800" dirty="0" smtClean="0">
                <a:solidFill>
                  <a:schemeClr val="tx1"/>
                </a:solidFill>
              </a:rPr>
              <a:t>повелитель </a:t>
            </a:r>
            <a:r>
              <a:rPr lang="ru-RU" sz="2800" dirty="0">
                <a:solidFill>
                  <a:schemeClr val="tx1"/>
                </a:solidFill>
              </a:rPr>
              <a:t>к</a:t>
            </a:r>
            <a:r>
              <a:rPr lang="ru-RU" sz="2800" dirty="0" smtClean="0">
                <a:solidFill>
                  <a:schemeClr val="tx1"/>
                </a:solidFill>
              </a:rPr>
              <a:t>осмических </a:t>
            </a:r>
            <a:r>
              <a:rPr lang="ru-RU" sz="2800" dirty="0">
                <a:solidFill>
                  <a:schemeClr val="tx1"/>
                </a:solidFill>
              </a:rPr>
              <a:t>с</a:t>
            </a:r>
            <a:r>
              <a:rPr lang="ru-RU" sz="2800" dirty="0" smtClean="0">
                <a:solidFill>
                  <a:schemeClr val="tx1"/>
                </a:solidFill>
              </a:rPr>
              <a:t>путников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dirty="0"/>
          </a:p>
        </p:txBody>
      </p:sp>
      <p:pic>
        <p:nvPicPr>
          <p:cNvPr id="43010" name="Picture 2" descr="https://fb.ru/misc/i/gallery/10809/31195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1412776"/>
            <a:ext cx="3851275" cy="50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20963" y="268288"/>
            <a:ext cx="5408612" cy="577850"/>
          </a:xfrm>
        </p:spPr>
        <p:txBody>
          <a:bodyPr/>
          <a:lstStyle/>
          <a:p>
            <a:pPr>
              <a:defRPr/>
            </a:pP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Путь к звёздам </a:t>
            </a:r>
          </a:p>
        </p:txBody>
      </p:sp>
      <p:pic>
        <p:nvPicPr>
          <p:cNvPr id="17410" name="Рисунок 3" descr="http://sib5.com/wp-content/uploads/2018/02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357563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С.П. Королёв, М.Ф. Решетнёв и сотрудники филиала ОКБ-1 на Енисее, 1960 г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3133725"/>
            <a:ext cx="35718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s://upload.wikimedia.org/wikipedia/commons/thumb/b/b3/MAI_1935.jpg/230px-MAI_19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908050"/>
            <a:ext cx="310515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MAI-mosco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928688"/>
            <a:ext cx="25241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Прямоугольник 6"/>
          <p:cNvSpPr>
            <a:spLocks noChangeArrowheads="1"/>
          </p:cNvSpPr>
          <p:nvPr/>
        </p:nvSpPr>
        <p:spPr bwMode="auto">
          <a:xfrm>
            <a:off x="611188" y="2636838"/>
            <a:ext cx="4478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Первое здание МАИ — корпус № 3 в 1935 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История закрытого города. Железногорск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633413"/>
            <a:ext cx="6429375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5"/>
          <p:cNvSpPr>
            <a:spLocks noChangeArrowheads="1"/>
          </p:cNvSpPr>
          <p:nvPr/>
        </p:nvSpPr>
        <p:spPr bwMode="auto">
          <a:xfrm>
            <a:off x="2428875" y="142875"/>
            <a:ext cx="5072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Железногорск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214313"/>
            <a:ext cx="5400675" cy="1143000"/>
          </a:xfrm>
        </p:spPr>
        <p:txBody>
          <a:bodyPr/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Коллектив конструкторов </a:t>
            </a:r>
            <a:r>
              <a:rPr lang="ru-RU" sz="280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endParaRPr lang="ru-RU" sz="280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458" name="Picture 2" descr="решетнев с коллег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428750"/>
            <a:ext cx="81946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5214938" y="285750"/>
            <a:ext cx="324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ракет-носителей</a:t>
            </a:r>
          </a:p>
        </p:txBody>
      </p:sp>
      <p:sp>
        <p:nvSpPr>
          <p:cNvPr id="19460" name="Прямоугольник 5"/>
          <p:cNvSpPr>
            <a:spLocks noChangeArrowheads="1"/>
          </p:cNvSpPr>
          <p:nvPr/>
        </p:nvSpPr>
        <p:spPr bwMode="auto">
          <a:xfrm>
            <a:off x="500063" y="714375"/>
            <a:ext cx="828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вывода первых советских спутников на орбиту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</a:rPr>
              <a:t>Космические изобретения  </a:t>
            </a:r>
            <a:r>
              <a:rPr lang="ru-RU" sz="2800" dirty="0" err="1">
                <a:solidFill>
                  <a:srgbClr val="C00000"/>
                </a:solidFill>
              </a:rPr>
              <a:t>М.Ф.Решетнёва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(основные из </a:t>
            </a:r>
            <a:r>
              <a:rPr lang="ru-RU" sz="2800" dirty="0" smtClean="0">
                <a:solidFill>
                  <a:srgbClr val="C00000"/>
                </a:solidFill>
              </a:rPr>
              <a:t>1100</a:t>
            </a:r>
            <a:r>
              <a:rPr lang="ru-RU" sz="2800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/>
          </a:p>
          <a:p>
            <a:pPr>
              <a:lnSpc>
                <a:spcPct val="90000"/>
              </a:lnSpc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Ракета-носитель «Космос-3М»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Спутники:</a:t>
            </a:r>
          </a:p>
          <a:p>
            <a:pPr>
              <a:lnSpc>
                <a:spcPct val="90000"/>
              </a:lnSpc>
            </a:pPr>
            <a:r>
              <a:rPr lang="ru-RU" sz="2800" b="1" i="1"/>
              <a:t>«Молния»</a:t>
            </a:r>
            <a:endParaRPr lang="ru-RU" sz="2800" i="1"/>
          </a:p>
          <a:p>
            <a:pPr>
              <a:lnSpc>
                <a:spcPct val="90000"/>
              </a:lnSpc>
            </a:pPr>
            <a:r>
              <a:rPr lang="ru-RU" sz="2800" b="1" i="1"/>
              <a:t>«Экран»</a:t>
            </a:r>
            <a:endParaRPr lang="ru-RU" sz="2800" i="1"/>
          </a:p>
          <a:p>
            <a:pPr>
              <a:lnSpc>
                <a:spcPct val="90000"/>
              </a:lnSpc>
            </a:pPr>
            <a:r>
              <a:rPr lang="ru-RU" sz="2800" b="1" i="1"/>
              <a:t>«Гонец»</a:t>
            </a:r>
          </a:p>
          <a:p>
            <a:pPr>
              <a:lnSpc>
                <a:spcPct val="90000"/>
              </a:lnSpc>
            </a:pPr>
            <a:r>
              <a:rPr lang="ru-RU" sz="2800" b="1" i="1"/>
              <a:t>«Радуга»</a:t>
            </a:r>
            <a:endParaRPr lang="ru-RU" sz="2800" i="1"/>
          </a:p>
          <a:p>
            <a:pPr>
              <a:lnSpc>
                <a:spcPct val="90000"/>
              </a:lnSpc>
            </a:pPr>
            <a:r>
              <a:rPr lang="ru-RU" sz="2800" b="1" i="1"/>
              <a:t>«Глонасс»</a:t>
            </a:r>
            <a:endParaRPr lang="ru-RU"/>
          </a:p>
        </p:txBody>
      </p:sp>
      <p:pic>
        <p:nvPicPr>
          <p:cNvPr id="20483" name="Рисунок 21" descr="http://sib5.com/wp-content/uploads/2018/02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844675"/>
            <a:ext cx="2125663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0" descr="Спутник Мол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213100"/>
            <a:ext cx="20764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http://mediasat.info/wp-content/uploads/2016/10/ekran-e147749145138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4965700"/>
            <a:ext cx="2652713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Ракета-носитель «Космос-3М»</a:t>
            </a:r>
            <a:endParaRPr lang="ru-RU" sz="240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1506" name="Рисунок 21" descr="http://sib5.com/wp-content/uploads/2018/02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214438"/>
            <a:ext cx="842962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 descr="https://aboutspacejornal.net/wp-content/uploads/2017/10/raketa-kosmos-3m-031-640x45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28625"/>
            <a:ext cx="78581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2786063" cy="631825"/>
          </a:xfrm>
        </p:spPr>
        <p:txBody>
          <a:bodyPr/>
          <a:lstStyle/>
          <a:p>
            <a:r>
              <a:rPr lang="ru-RU" sz="2800">
                <a:solidFill>
                  <a:srgbClr val="C00000"/>
                </a:solidFill>
              </a:rPr>
              <a:t>Молния  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4294967295"/>
          </p:nvPr>
        </p:nvSpPr>
        <p:spPr>
          <a:xfrm>
            <a:off x="5908675" y="3881438"/>
            <a:ext cx="2933700" cy="2217737"/>
          </a:xfrm>
        </p:spPr>
        <p:txBody>
          <a:bodyPr/>
          <a:lstStyle/>
          <a:p>
            <a:pPr>
              <a:defRPr/>
            </a:pPr>
            <a:r>
              <a:rPr lang="ru-RU">
                <a:latin typeface="+mn-lt"/>
                <a:ea typeface="+mn-ea"/>
                <a:cs typeface="+mn-cs"/>
              </a:rPr>
              <a:t/>
            </a:r>
            <a:br>
              <a:rPr lang="ru-RU">
                <a:latin typeface="+mn-lt"/>
                <a:ea typeface="+mn-ea"/>
                <a:cs typeface="+mn-cs"/>
              </a:rPr>
            </a:br>
            <a:endParaRPr lang="ru-RU">
              <a:latin typeface="+mn-lt"/>
              <a:ea typeface="+mn-ea"/>
              <a:cs typeface="+mn-cs"/>
            </a:endParaRPr>
          </a:p>
        </p:txBody>
      </p:sp>
      <p:pic>
        <p:nvPicPr>
          <p:cNvPr id="24579" name="Picture 2" descr="http://sib5.com/wp-content/uploads/2018/02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785813"/>
            <a:ext cx="45466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Молния-1, на платформе которого был разработан Молния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714375"/>
            <a:ext cx="335756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357188" y="34290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Молния-1, на базе которого был и разработаны  последующие  «Молнии»</a:t>
            </a:r>
          </a:p>
        </p:txBody>
      </p:sp>
      <p:pic>
        <p:nvPicPr>
          <p:cNvPr id="24582" name="Picture 10" descr="Спутник Молн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143375"/>
            <a:ext cx="42862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Прямоугольник 10"/>
          <p:cNvSpPr>
            <a:spLocks noChangeArrowheads="1"/>
          </p:cNvSpPr>
          <p:nvPr/>
        </p:nvSpPr>
        <p:spPr bwMode="auto">
          <a:xfrm>
            <a:off x="6429375" y="5857875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Молния -3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86125" y="0"/>
            <a:ext cx="5500688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Молния-1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 — первый советский 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latin typeface="+mn-lt"/>
                <a:hlinkClick r:id="rId5"/>
              </a:rPr>
              <a:t>спутник связи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576</TotalTime>
  <Words>94</Words>
  <Application>Microsoft Office PowerPoint</Application>
  <PresentationFormat>Экран (4:3)</PresentationFormat>
  <Paragraphs>34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Times New Roman</vt:lpstr>
      <vt:lpstr>Wingdings</vt:lpstr>
      <vt:lpstr>Облака</vt:lpstr>
      <vt:lpstr>Презентация PowerPoint</vt:lpstr>
      <vt:lpstr>Презентация PowerPoint</vt:lpstr>
      <vt:lpstr>Путь к звёздам </vt:lpstr>
      <vt:lpstr>Презентация PowerPoint</vt:lpstr>
      <vt:lpstr>Коллектив конструкторов  </vt:lpstr>
      <vt:lpstr>Космические изобретения  М.Ф.Решетнёва (основные из 1100)</vt:lpstr>
      <vt:lpstr>Ракета-носитель «Космос-3М»</vt:lpstr>
      <vt:lpstr>Презентация PowerPoint</vt:lpstr>
      <vt:lpstr>Молния  </vt:lpstr>
      <vt:lpstr>Презентация PowerPoint</vt:lpstr>
      <vt:lpstr>Презентация PowerPoint</vt:lpstr>
      <vt:lpstr>Презентация PowerPoint</vt:lpstr>
      <vt:lpstr>"Экран"</vt:lpstr>
      <vt:lpstr>Презентация PowerPoint</vt:lpstr>
      <vt:lpstr>Презентация PowerPoint</vt:lpstr>
      <vt:lpstr>Презентация PowerPoint</vt:lpstr>
      <vt:lpstr>"Гонец"</vt:lpstr>
      <vt:lpstr>Презентация PowerPoint</vt:lpstr>
      <vt:lpstr>Презентация PowerPoint</vt:lpstr>
      <vt:lpstr>ГЛОНАСС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Михаил Решетнёв — повелитель космических спутников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Группа Радуга</cp:lastModifiedBy>
  <cp:revision>41</cp:revision>
  <dcterms:created xsi:type="dcterms:W3CDTF">2021-01-26T03:13:23Z</dcterms:created>
  <dcterms:modified xsi:type="dcterms:W3CDTF">2021-01-28T10:49:40Z</dcterms:modified>
</cp:coreProperties>
</file>