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2"/>
  </p:notesMasterIdLst>
  <p:sldIdLst>
    <p:sldId id="256" r:id="rId2"/>
    <p:sldId id="276" r:id="rId3"/>
    <p:sldId id="280" r:id="rId4"/>
    <p:sldId id="277" r:id="rId5"/>
    <p:sldId id="278" r:id="rId6"/>
    <p:sldId id="258" r:id="rId7"/>
    <p:sldId id="259" r:id="rId8"/>
    <p:sldId id="260" r:id="rId9"/>
    <p:sldId id="261" r:id="rId10"/>
    <p:sldId id="26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46" autoAdjust="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C71719-8467-4A78-9C56-859FC3510549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AD883A-F0F8-44BF-8D39-481C007377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701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8208912" cy="144016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Хворостовский </a:t>
            </a:r>
            <a:b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Дмитрий </a:t>
            </a:r>
            <a:r>
              <a:rPr lang="ru-RU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лександрович </a:t>
            </a:r>
            <a:endParaRPr lang="ru-RU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Хворостовский: Хочу, чтобы знали мой голос, а не сплетни про меня —  Российская газе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014000"/>
            <a:ext cx="5746469" cy="3832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6688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476672"/>
            <a:ext cx="8317552" cy="1368152"/>
          </a:xfrm>
        </p:spPr>
        <p:txBody>
          <a:bodyPr>
            <a:normAutofit/>
          </a:bodyPr>
          <a:lstStyle/>
          <a:p>
            <a:pPr marL="0" indent="0" algn="just">
              <a:spcBef>
                <a:spcPct val="0"/>
              </a:spcBef>
              <a:buNone/>
            </a:pPr>
            <a:r>
              <a:rPr lang="ru-RU" sz="1800" dirty="0" smtClean="0">
                <a:latin typeface="Times New Roman" pitchFamily="18" charset="0"/>
                <a:ea typeface="+mj-ea"/>
                <a:cs typeface="Times New Roman" pitchFamily="18" charset="0"/>
              </a:rPr>
              <a:t>Летом </a:t>
            </a:r>
            <a:r>
              <a:rPr lang="ru-RU" sz="1800" dirty="0">
                <a:latin typeface="Times New Roman" pitchFamily="18" charset="0"/>
                <a:ea typeface="+mj-ea"/>
                <a:cs typeface="Times New Roman" pitchFamily="18" charset="0"/>
              </a:rPr>
              <a:t>2015 года стало известно, что выдающийся певец борется с тяжелой болезнью.  Диагноз был неутешительным, доктора обнаружили у певца опухоль мозга. Хворостовский всегда был очень стойким человеком, он боролся до конца, надеясь победить болезнь. Умер певец в </a:t>
            </a:r>
            <a:r>
              <a:rPr lang="ru-RU" sz="1800" dirty="0" smtClean="0">
                <a:latin typeface="Times New Roman" pitchFamily="18" charset="0"/>
                <a:ea typeface="+mj-ea"/>
                <a:cs typeface="Times New Roman" pitchFamily="18" charset="0"/>
              </a:rPr>
              <a:t>ноябре </a:t>
            </a:r>
            <a:r>
              <a:rPr lang="ru-RU" sz="1800" dirty="0">
                <a:latin typeface="Times New Roman" pitchFamily="18" charset="0"/>
                <a:ea typeface="+mj-ea"/>
                <a:cs typeface="Times New Roman" pitchFamily="18" charset="0"/>
              </a:rPr>
              <a:t>2017 </a:t>
            </a:r>
            <a:r>
              <a:rPr lang="ru-RU" sz="1800" dirty="0" smtClean="0">
                <a:latin typeface="Times New Roman" pitchFamily="18" charset="0"/>
                <a:ea typeface="+mj-ea"/>
                <a:cs typeface="Times New Roman" pitchFamily="18" charset="0"/>
              </a:rPr>
              <a:t>года </a:t>
            </a:r>
            <a:endParaRPr lang="ru-RU" sz="1800" dirty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7170" name="Picture 2" descr="C:\Users\Группа Радуга\Desktop\дмитрий хворостовский\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844824"/>
            <a:ext cx="4885220" cy="3663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9277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484784"/>
            <a:ext cx="5293216" cy="297065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Дмитрий Александрович родился 16 октября 1962 года в г. Красноярске. Советский и российский оперный певец (баритон). Народный артист Российской Федерации (1995). Лауреат Государственной премии РСФСР имени Глинки (1991).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68" t="25291" r="3674" b="8818"/>
          <a:stretch/>
        </p:blipFill>
        <p:spPr bwMode="auto">
          <a:xfrm>
            <a:off x="6012160" y="1196752"/>
            <a:ext cx="2376264" cy="3709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4135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4048" y="764704"/>
            <a:ext cx="3528391" cy="4886793"/>
          </a:xfrm>
        </p:spPr>
        <p:txBody>
          <a:bodyPr>
            <a:noAutofit/>
          </a:bodyPr>
          <a:lstStyle/>
          <a:p>
            <a:pPr algn="just"/>
            <a:r>
              <a:rPr lang="ru-RU" sz="18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Дмитрий начал </a:t>
            </a:r>
            <a:r>
              <a:rPr lang="ru-RU" sz="18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петь с </a:t>
            </a:r>
            <a:r>
              <a:rPr lang="en-US" sz="18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8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х </a:t>
            </a:r>
            <a:r>
              <a:rPr lang="ru-RU" sz="18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лет. У</a:t>
            </a:r>
            <a:r>
              <a:rPr lang="ru-RU" sz="18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чился </a:t>
            </a:r>
            <a:r>
              <a:rPr lang="ru-RU" sz="18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 музыкальной школе</a:t>
            </a:r>
            <a:r>
              <a:rPr lang="ru-RU" sz="18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, окончил Красноярское педагогическое училище А.М. Горького, </a:t>
            </a:r>
            <a:r>
              <a:rPr lang="ru-RU" sz="18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затем вокальный факультет Красноярского института </a:t>
            </a:r>
            <a:r>
              <a:rPr lang="ru-RU" sz="18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искусств.</a:t>
            </a:r>
            <a:br>
              <a:rPr lang="ru-RU" sz="18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18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18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все годы обучения он не пропустил ни одного урока по специальности. Дмитрий c отличием закончил институт. </a:t>
            </a:r>
            <a:br>
              <a:rPr lang="ru-RU" sz="18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В 1985-1990 годах служил солистом Красноярского государственного театра опера и балета. </a:t>
            </a:r>
          </a:p>
        </p:txBody>
      </p:sp>
      <p:pic>
        <p:nvPicPr>
          <p:cNvPr id="2050" name="Picture 2" descr="C:\Users\Группа Радуга\Desktop\дмитрий хворостовский\1_12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212976"/>
            <a:ext cx="3396250" cy="2483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Группа Радуга\Desktop\дмитрий хворостовский\scale_12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50220"/>
            <a:ext cx="3888432" cy="2581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0334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954432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spcBef>
                <a:spcPct val="0"/>
              </a:spcBef>
              <a:buNone/>
            </a:pPr>
            <a:r>
              <a:rPr lang="ru-RU" sz="2100" dirty="0">
                <a:latin typeface="Times New Roman" pitchFamily="18" charset="0"/>
                <a:ea typeface="+mj-ea"/>
                <a:cs typeface="Times New Roman" pitchFamily="18" charset="0"/>
              </a:rPr>
              <a:t>Еще будучи студентом, Дмитрий одерживает победы  во Всероссийских конкурсах вокалистов. В 1988 году становиться обладателем «Гран-при» на международном конкурсе во Франции.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074" name="Picture 2" descr="C:\Users\Группа Радуга\Desktop\дмитрий хворостовский\10296697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84784"/>
            <a:ext cx="5940431" cy="4387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7796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404664"/>
            <a:ext cx="8183880" cy="1458488"/>
          </a:xfrm>
        </p:spPr>
        <p:txBody>
          <a:bodyPr>
            <a:noAutofit/>
          </a:bodyPr>
          <a:lstStyle/>
          <a:p>
            <a:pPr marL="0" indent="0" algn="just">
              <a:lnSpc>
                <a:spcPct val="90000"/>
              </a:lnSpc>
              <a:spcBef>
                <a:spcPct val="0"/>
              </a:spcBef>
              <a:buNone/>
            </a:pPr>
            <a:r>
              <a:rPr lang="ru-RU" sz="1900" dirty="0">
                <a:latin typeface="Times New Roman" pitchFamily="18" charset="0"/>
                <a:ea typeface="+mj-ea"/>
                <a:cs typeface="Times New Roman" pitchFamily="18" charset="0"/>
              </a:rPr>
              <a:t>В 1989 году в Великобритании состоялся международный конкурс вокалистов, условия которого были настолько сложны, что его победитель награждался почётным титулом - «Лучший певец мира». В конкурсе принимало участие около 200 певцов. Лучшим певцом мира стал Хворостовский.</a:t>
            </a:r>
          </a:p>
        </p:txBody>
      </p:sp>
      <p:pic>
        <p:nvPicPr>
          <p:cNvPr id="4098" name="Picture 2" descr="C:\Users\Группа Радуга\Desktop\дмитрий хворостовский\413ae29db098c7c87a365139078ad7a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144" y="1988840"/>
            <a:ext cx="6543473" cy="3744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592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Группа Радуга\Desktop\дмитрий хворостовский\1277877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89"/>
          <a:stretch/>
        </p:blipFill>
        <p:spPr bwMode="auto">
          <a:xfrm>
            <a:off x="467544" y="1916832"/>
            <a:ext cx="5089332" cy="3219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8536" y="476672"/>
            <a:ext cx="8351912" cy="1386299"/>
          </a:xfrm>
        </p:spPr>
        <p:txBody>
          <a:bodyPr>
            <a:noAutofit/>
          </a:bodyPr>
          <a:lstStyle/>
          <a:p>
            <a:pPr algn="just"/>
            <a:r>
              <a:rPr lang="ru-RU" sz="1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 1989 году Дмитрий Хворостовский женился на балерине Светлане Ивановой. Они познакомились в Красноярском театре оперы и балета, где оба работали в то время. Певец удочерил ребенка Ивановой от первого брака, а в 1996 году у них родились близнецы Александра и </a:t>
            </a:r>
            <a:r>
              <a:rPr lang="ru-RU" sz="18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Данила. </a:t>
            </a:r>
            <a:r>
              <a:rPr lang="ru-RU" sz="18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Хворостовские прожили вместе </a:t>
            </a:r>
            <a:r>
              <a:rPr lang="ru-RU" sz="18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15 лет, а после расстались.</a:t>
            </a:r>
            <a:endParaRPr lang="ru-RU" sz="1900" b="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Группа Радуга\Desktop\дмитрий хворостовский\1511454562_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9520" y="2276872"/>
            <a:ext cx="3024336" cy="3514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0162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861048"/>
            <a:ext cx="8280920" cy="1872208"/>
          </a:xfrm>
        </p:spPr>
        <p:txBody>
          <a:bodyPr>
            <a:noAutofit/>
          </a:bodyPr>
          <a:lstStyle/>
          <a:p>
            <a:pPr algn="just"/>
            <a:r>
              <a:rPr lang="ru-RU" sz="18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Со своей будущей второй женой Дмитрий Хворостовский познакомился в Швейцарии. Он прилетел на репетиции спектакля «Дон Жуан» в </a:t>
            </a:r>
            <a:r>
              <a:rPr lang="ru-RU" sz="18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Женевском </a:t>
            </a:r>
            <a:r>
              <a:rPr lang="ru-RU" sz="18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Большом театре. Артист исполнял главную партию — Ловеласа, а одну из его возлюбленных сыграла </a:t>
            </a:r>
            <a:r>
              <a:rPr lang="ru-RU" sz="1800" b="0" dirty="0" err="1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Флоранс</a:t>
            </a:r>
            <a:r>
              <a:rPr lang="ru-RU" sz="18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0" dirty="0" err="1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Илли</a:t>
            </a:r>
            <a:r>
              <a:rPr lang="ru-RU" sz="18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Вскоре у них начался роман, а после того, как певец расстался с первой женой, Хворостовский и </a:t>
            </a:r>
            <a:r>
              <a:rPr lang="ru-RU" sz="1800" b="0" dirty="0" err="1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Илли</a:t>
            </a:r>
            <a:r>
              <a:rPr lang="ru-RU" sz="18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поженились. В 2003 году у них родился сын Максим, через четыре года — дочь Нина. </a:t>
            </a:r>
            <a:r>
              <a:rPr lang="ru-RU" sz="1800" b="0" dirty="0" err="1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Флоранс</a:t>
            </a:r>
            <a:r>
              <a:rPr lang="ru-RU" sz="18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0" dirty="0" err="1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Илли</a:t>
            </a:r>
            <a:r>
              <a:rPr lang="ru-RU" sz="18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ради мужа оставила сцену.</a:t>
            </a:r>
          </a:p>
        </p:txBody>
      </p:sp>
      <p:pic>
        <p:nvPicPr>
          <p:cNvPr id="1027" name="Picture 3" descr="C:\Users\Группа Радуга\Desktop\дмитрий хворостовский\2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702537"/>
            <a:ext cx="4815323" cy="2798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Группа Радуга\Desktop\дмитрий хворостовский\scale_1200 (1)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93" r="14549"/>
          <a:stretch/>
        </p:blipFill>
        <p:spPr bwMode="auto">
          <a:xfrm>
            <a:off x="5652119" y="620688"/>
            <a:ext cx="2898289" cy="2553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9937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880104"/>
          </a:xfrm>
        </p:spPr>
        <p:txBody>
          <a:bodyPr>
            <a:noAutofit/>
          </a:bodyPr>
          <a:lstStyle/>
          <a:p>
            <a:pPr marL="0" indent="0" algn="just">
              <a:spcBef>
                <a:spcPct val="0"/>
              </a:spcBef>
              <a:buNone/>
            </a:pPr>
            <a:r>
              <a:rPr lang="ru-RU" sz="1800" dirty="0">
                <a:latin typeface="Times New Roman" pitchFamily="18" charset="0"/>
                <a:ea typeface="+mj-ea"/>
                <a:cs typeface="Times New Roman" pitchFamily="18" charset="0"/>
              </a:rPr>
              <a:t>Дмитрия Хворостовского знал весь мир. Он пел в лучших театрах Италии, Америки, Англии, Франции, Японии, Германии. В его репертуар входили известнейшие оперные арии, романсы, народные песни.</a:t>
            </a:r>
          </a:p>
        </p:txBody>
      </p:sp>
      <p:pic>
        <p:nvPicPr>
          <p:cNvPr id="5122" name="Picture 2" descr="C:\Users\Группа Радуга\Desktop\дмитрий хворостовский\995233.860x5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464" y="1556792"/>
            <a:ext cx="6408712" cy="4173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7007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1890536"/>
          </a:xfrm>
        </p:spPr>
        <p:txBody>
          <a:bodyPr>
            <a:noAutofit/>
          </a:bodyPr>
          <a:lstStyle/>
          <a:p>
            <a:pPr marL="0" indent="0" algn="just">
              <a:spcBef>
                <a:spcPct val="0"/>
              </a:spcBef>
              <a:buNone/>
            </a:pPr>
            <a:r>
              <a:rPr lang="ru-RU" sz="1800" dirty="0">
                <a:latin typeface="Times New Roman" pitchFamily="18" charset="0"/>
                <a:ea typeface="+mj-ea"/>
                <a:cs typeface="Times New Roman" pitchFamily="18" charset="0"/>
              </a:rPr>
              <a:t>Победитель международного конкурса певцов в Кардиффе (Великобритания) (1989),заслуженный артист РСФСР (1990),Государственная премия РСФСР в области музыкального искусства (1991) — за исполнение ведущих партий классического оперного репертуара в Красноярском ГТОБ (1988—1990),премия Профсоюзов в области художественного творчества (1991),народный артист Российской Федерации (1995), Почётный гражданин города Красноярска (2000), Почётный гражданин Кемеровской области (2006).</a:t>
            </a:r>
          </a:p>
        </p:txBody>
      </p:sp>
      <p:pic>
        <p:nvPicPr>
          <p:cNvPr id="6147" name="Picture 3" descr="C:\Users\Группа Радуга\Desktop\дмитрий хворостовский\zpjqpmglwxfsltim_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6272" y="2708920"/>
            <a:ext cx="4896544" cy="3041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9203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694</TotalTime>
  <Words>400</Words>
  <Application>Microsoft Office PowerPoint</Application>
  <PresentationFormat>Экран (4:3)</PresentationFormat>
  <Paragraphs>10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Calibri</vt:lpstr>
      <vt:lpstr>Times New Roman</vt:lpstr>
      <vt:lpstr>Verdana</vt:lpstr>
      <vt:lpstr>Wingdings 2</vt:lpstr>
      <vt:lpstr>Аспект</vt:lpstr>
      <vt:lpstr> Хворостовский  Дмитрий Александрович </vt:lpstr>
      <vt:lpstr>Презентация PowerPoint</vt:lpstr>
      <vt:lpstr>Дмитрий начал петь с 3х лет. Учился в музыкальной школе, окончил Красноярское педагогическое училище А.М. Горького, затем вокальный факультет Красноярского института искусств.   За все годы обучения он не пропустил ни одного урока по специальности. Дмитрий c отличием закончил институт.     В 1985-1990 годах служил солистом Красноярского государственного театра опера и балета. </vt:lpstr>
      <vt:lpstr>Презентация PowerPoint</vt:lpstr>
      <vt:lpstr>Презентация PowerPoint</vt:lpstr>
      <vt:lpstr> В 1989 году Дмитрий Хворостовский женился на балерине Светлане Ивановой. Они познакомились в Красноярском театре оперы и балета, где оба работали в то время. Певец удочерил ребенка Ивановой от первого брака, а в 1996 году у них родились близнецы Александра и Данила. Хворостовские прожили вместе 15 лет, а после расстались.</vt:lpstr>
      <vt:lpstr>Со своей будущей второй женой Дмитрий Хворостовский познакомился в Швейцарии. Он прилетел на репетиции спектакля «Дон Жуан» в Женевском Большом театре. Артист исполнял главную партию — Ловеласа, а одну из его возлюбленных сыграла Флоранс Илли. Вскоре у них начался роман, а после того, как певец расстался с первой женой, Хворостовский и Илли поженились. В 2003 году у них родился сын Максим, через четыре года — дочь Нина. Флоранс Илли ради мужа оставила сцену.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Группа Радуга</dc:creator>
  <cp:lastModifiedBy>Группа Звездочки</cp:lastModifiedBy>
  <cp:revision>28</cp:revision>
  <dcterms:created xsi:type="dcterms:W3CDTF">2021-01-16T10:06:14Z</dcterms:created>
  <dcterms:modified xsi:type="dcterms:W3CDTF">2021-01-27T04:09:10Z</dcterms:modified>
</cp:coreProperties>
</file>